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0" r:id="rId4"/>
    <p:sldId id="259" r:id="rId5"/>
    <p:sldId id="264" r:id="rId6"/>
    <p:sldId id="265" r:id="rId7"/>
    <p:sldId id="258" r:id="rId8"/>
    <p:sldId id="266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DF0BEE-6444-482C-B57F-A7BF2086D578}" v="11" dt="2024-01-18T11:21:36.535"/>
    <p1510:client id="{949D28F8-F801-4715-9072-31B5B6AD1AD1}" v="48" dt="2024-01-17T12:51:04.34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5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eb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903597803?h=b5e5eaebf9&amp;amp;app_id=122963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"/>
          <p:cNvSpPr/>
          <p:nvPr/>
        </p:nvSpPr>
        <p:spPr>
          <a:xfrm>
            <a:off x="-25400" y="-8467"/>
            <a:ext cx="24434800" cy="13732935"/>
          </a:xfrm>
          <a:prstGeom prst="rect">
            <a:avLst/>
          </a:prstGeom>
          <a:solidFill>
            <a:srgbClr val="BED1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 lang="en-GB"/>
          </a:p>
        </p:txBody>
      </p:sp>
      <p:sp>
        <p:nvSpPr>
          <p:cNvPr id="152" name="Oval"/>
          <p:cNvSpPr/>
          <p:nvPr/>
        </p:nvSpPr>
        <p:spPr>
          <a:xfrm>
            <a:off x="-24684133" y="8261899"/>
            <a:ext cx="52272326" cy="21648016"/>
          </a:xfrm>
          <a:prstGeom prst="ellipse">
            <a:avLst/>
          </a:prstGeom>
          <a:solidFill>
            <a:srgbClr val="9DC4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53" name="digitfest logo.png" descr="digitfest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5" y="2839391"/>
            <a:ext cx="12596657" cy="4935413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itle of document"/>
          <p:cNvSpPr txBox="1">
            <a:spLocks noGrp="1"/>
          </p:cNvSpPr>
          <p:nvPr>
            <p:ph type="ctrTitle"/>
          </p:nvPr>
        </p:nvSpPr>
        <p:spPr>
          <a:xfrm>
            <a:off x="1160335" y="9883767"/>
            <a:ext cx="11999499" cy="211817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9900" spc="-197">
                <a:solidFill>
                  <a:srgbClr val="FFFFFF"/>
                </a:solidFill>
              </a:defRPr>
            </a:lvl1pPr>
          </a:lstStyle>
          <a:p>
            <a:r>
              <a:rPr lang="en-GB" sz="10800" b="0" dirty="0">
                <a:latin typeface="Baloo Bhaina" panose="03080902040302020200" pitchFamily="66" charset="0"/>
                <a:cs typeface="Baloo Bhaina" panose="03080902040302020200" pitchFamily="66" charset="0"/>
              </a:rPr>
              <a:t>School Assembly</a:t>
            </a:r>
            <a:endParaRPr sz="10800" b="0" dirty="0">
              <a:latin typeface="Baloo Bhaina" panose="03080902040302020200" pitchFamily="66" charset="0"/>
              <a:cs typeface="Baloo Bhaina" panose="03080902040302020200" pitchFamily="66" charset="0"/>
            </a:endParaRPr>
          </a:p>
        </p:txBody>
      </p:sp>
      <p:pic>
        <p:nvPicPr>
          <p:cNvPr id="155" name="New NCC Long Logo Black.png" descr="New NCC Long Logo 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21" y="1631378"/>
            <a:ext cx="4173500" cy="634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borrow logo.png" descr="borrow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428" y="1530893"/>
            <a:ext cx="6630834" cy="75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993" y="-2629328"/>
            <a:ext cx="15210743" cy="15481374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Date"/>
          <p:cNvSpPr txBox="1"/>
          <p:nvPr/>
        </p:nvSpPr>
        <p:spPr>
          <a:xfrm>
            <a:off x="1197469" y="11739998"/>
            <a:ext cx="11999499" cy="2118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3000" b="1" spc="-59">
                <a:solidFill>
                  <a:srgbClr val="FFFFFF"/>
                </a:solidFill>
              </a:defRPr>
            </a:lvl1pPr>
          </a:lstStyle>
          <a:p>
            <a:r>
              <a:rPr lang="en-GB" sz="5400" b="0" dirty="0">
                <a:latin typeface="Baloo Bhaina" panose="03080902040302020200" pitchFamily="66" charset="0"/>
                <a:cs typeface="Baloo Bhaina" panose="03080902040302020200" pitchFamily="66" charset="0"/>
              </a:rPr>
              <a:t>January 2024</a:t>
            </a:r>
            <a:endParaRPr sz="5400" b="0" dirty="0">
              <a:latin typeface="Baloo Bhaina" panose="03080902040302020200" pitchFamily="66" charset="0"/>
              <a:cs typeface="Baloo Bhaina" panose="03080902040302020200" pitchFamily="66" charset="0"/>
            </a:endParaRPr>
          </a:p>
        </p:txBody>
      </p:sp>
      <p:sp>
        <p:nvSpPr>
          <p:cNvPr id="159" name="Circle"/>
          <p:cNvSpPr/>
          <p:nvPr/>
        </p:nvSpPr>
        <p:spPr>
          <a:xfrm>
            <a:off x="17205875" y="727887"/>
            <a:ext cx="8645281" cy="8645280"/>
          </a:xfrm>
          <a:prstGeom prst="ellipse">
            <a:avLst/>
          </a:prstGeom>
          <a:solidFill>
            <a:srgbClr val="E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 lang="en-GB" dirty="0"/>
          </a:p>
        </p:txBody>
      </p:sp>
      <p:pic>
        <p:nvPicPr>
          <p:cNvPr id="160" name="Image" descr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820" y="8671299"/>
            <a:ext cx="4958902" cy="4736497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Circle"/>
          <p:cNvSpPr/>
          <p:nvPr/>
        </p:nvSpPr>
        <p:spPr>
          <a:xfrm>
            <a:off x="13068727" y="9373167"/>
            <a:ext cx="3200391" cy="3200391"/>
          </a:xfrm>
          <a:prstGeom prst="ellipse">
            <a:avLst/>
          </a:prstGeom>
          <a:solidFill>
            <a:srgbClr val="E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62" name="Oval"/>
          <p:cNvSpPr/>
          <p:nvPr/>
        </p:nvSpPr>
        <p:spPr>
          <a:xfrm rot="20577821">
            <a:off x="-5173134" y="-3219686"/>
            <a:ext cx="10327869" cy="4277176"/>
          </a:xfrm>
          <a:prstGeom prst="ellipse">
            <a:avLst/>
          </a:prstGeom>
          <a:solidFill>
            <a:srgbClr val="9DC4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4" name="Insert pic"/>
          <p:cNvSpPr txBox="1"/>
          <p:nvPr/>
        </p:nvSpPr>
        <p:spPr>
          <a:xfrm>
            <a:off x="13364630" y="10568558"/>
            <a:ext cx="2457583" cy="778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1048485">
              <a:lnSpc>
                <a:spcPct val="80000"/>
              </a:lnSpc>
              <a:defRPr sz="4257" b="1" spc="-85">
                <a:solidFill>
                  <a:srgbClr val="014240"/>
                </a:solidFill>
              </a:defRPr>
            </a:lvl1pPr>
          </a:lstStyle>
          <a:p>
            <a:r>
              <a:rPr dirty="0"/>
              <a:t>Insert pic</a:t>
            </a:r>
          </a:p>
        </p:txBody>
      </p:sp>
      <p:pic>
        <p:nvPicPr>
          <p:cNvPr id="7" name="Picture 6" descr="A pair of hands playing with a toy&#10;&#10;Description automatically generated">
            <a:extLst>
              <a:ext uri="{FF2B5EF4-FFF2-40B4-BE49-F238E27FC236}">
                <a16:creationId xmlns:a16="http://schemas.microsoft.com/office/drawing/2014/main" id="{9E5F1C33-5EDE-A01E-9C58-0B1F220843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25">
            <a:off x="12832919" y="9108805"/>
            <a:ext cx="3672006" cy="3672006"/>
          </a:xfrm>
          <a:prstGeom prst="rect">
            <a:avLst/>
          </a:prstGeom>
        </p:spPr>
      </p:pic>
      <p:pic>
        <p:nvPicPr>
          <p:cNvPr id="11" name="Picture 10" descr="A person taking a picture of a toy house&#10;&#10;Description automatically generated">
            <a:extLst>
              <a:ext uri="{FF2B5EF4-FFF2-40B4-BE49-F238E27FC236}">
                <a16:creationId xmlns:a16="http://schemas.microsoft.com/office/drawing/2014/main" id="{A24871B6-8536-C81F-639C-233280984A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071" y="223083"/>
            <a:ext cx="9654888" cy="965488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orange toy&#10;&#10;Description automatically generated">
            <a:extLst>
              <a:ext uri="{FF2B5EF4-FFF2-40B4-BE49-F238E27FC236}">
                <a16:creationId xmlns:a16="http://schemas.microsoft.com/office/drawing/2014/main" id="{9BF8B914-6F07-5A0F-204C-3F47152CC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62102" y="886757"/>
            <a:ext cx="8732028" cy="8732028"/>
          </a:xfrm>
          <a:prstGeom prst="rect">
            <a:avLst/>
          </a:prstGeom>
        </p:spPr>
      </p:pic>
      <p:sp>
        <p:nvSpPr>
          <p:cNvPr id="166" name="Rectangle"/>
          <p:cNvSpPr/>
          <p:nvPr/>
        </p:nvSpPr>
        <p:spPr>
          <a:xfrm>
            <a:off x="-25400" y="13300538"/>
            <a:ext cx="24434800" cy="423930"/>
          </a:xfrm>
          <a:prstGeom prst="rect">
            <a:avLst/>
          </a:prstGeom>
          <a:solidFill>
            <a:srgbClr val="BED1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Title of document"/>
          <p:cNvSpPr txBox="1">
            <a:spLocks noGrp="1"/>
          </p:cNvSpPr>
          <p:nvPr>
            <p:ph type="ctrTitle"/>
          </p:nvPr>
        </p:nvSpPr>
        <p:spPr>
          <a:xfrm>
            <a:off x="1274230" y="2208924"/>
            <a:ext cx="14340908" cy="211817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9900" spc="-197">
                <a:solidFill>
                  <a:srgbClr val="014240"/>
                </a:solidFill>
              </a:defRPr>
            </a:lvl1pPr>
          </a:lstStyle>
          <a:p>
            <a:r>
              <a:rPr lang="en-GB" sz="13000" dirty="0">
                <a:latin typeface="Baloo Bhaina" panose="03080902040302020200" pitchFamily="66" charset="0"/>
                <a:cs typeface="Baloo Bhaina" panose="03080902040302020200" pitchFamily="66" charset="0"/>
              </a:rPr>
              <a:t>What is Digifest?</a:t>
            </a:r>
            <a:endParaRPr sz="13000" dirty="0">
              <a:latin typeface="Baloo Bhaina" panose="03080902040302020200" pitchFamily="66" charset="0"/>
              <a:cs typeface="Baloo Bhaina" panose="03080902040302020200" pitchFamily="66" charset="0"/>
            </a:endParaRPr>
          </a:p>
        </p:txBody>
      </p:sp>
      <p:grpSp>
        <p:nvGrpSpPr>
          <p:cNvPr id="171" name="Group"/>
          <p:cNvGrpSpPr/>
          <p:nvPr/>
        </p:nvGrpSpPr>
        <p:grpSpPr>
          <a:xfrm>
            <a:off x="17619812" y="723399"/>
            <a:ext cx="5949597" cy="944494"/>
            <a:chOff x="0" y="0"/>
            <a:chExt cx="5949595" cy="944492"/>
          </a:xfrm>
        </p:grpSpPr>
        <p:pic>
          <p:nvPicPr>
            <p:cNvPr id="168" name="Stacked New NCC Logo 376.png" descr="Stacked New NCC Logo 37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3358"/>
              <a:ext cx="2066379" cy="617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Borrow discover connect STACKED-01.png" descr="Borrow discover connect STACKED-0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522" y="0"/>
              <a:ext cx="1270585" cy="9444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digitfest logo.png" descr="digitfest logo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217" y="101786"/>
              <a:ext cx="2066379" cy="809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2" name="Body text"/>
          <p:cNvSpPr txBox="1"/>
          <p:nvPr/>
        </p:nvSpPr>
        <p:spPr>
          <a:xfrm>
            <a:off x="1457110" y="4097215"/>
            <a:ext cx="16537032" cy="8732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2500" lnSpcReduction="10000"/>
          </a:bodyPr>
          <a:lstStyle>
            <a:lvl1pPr algn="l">
              <a:lnSpc>
                <a:spcPct val="80000"/>
              </a:lnSpc>
              <a:defRPr sz="4000" b="1" spc="-79">
                <a:solidFill>
                  <a:srgbClr val="014240"/>
                </a:solidFill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Throughout the whole of February there will be over 120 </a:t>
            </a:r>
            <a:r>
              <a:rPr lang="en-GB" sz="5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 </a:t>
            </a:r>
            <a:r>
              <a:rPr lang="en-GB" sz="5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and activities taking place across the library service,       for children aged four to 14.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5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events are one-off specials, such as a Lego Stop-Motion event, and the chance to use the Codeapillar or a Coding Critter to start learning about programming.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5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2024, we’ve got lots of snazzy new tech and new </a:t>
            </a:r>
            <a:r>
              <a:rPr lang="en-GB" sz="5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robots       to </a:t>
            </a:r>
            <a:r>
              <a:rPr lang="en-GB" sz="5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meet, but not everything is about coding- there are great digital art and design opportunities too!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"/>
          <p:cNvSpPr/>
          <p:nvPr/>
        </p:nvSpPr>
        <p:spPr>
          <a:xfrm>
            <a:off x="-25400" y="13300538"/>
            <a:ext cx="24434800" cy="423930"/>
          </a:xfrm>
          <a:prstGeom prst="rect">
            <a:avLst/>
          </a:prstGeom>
          <a:solidFill>
            <a:srgbClr val="BED1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Title of document"/>
          <p:cNvSpPr txBox="1">
            <a:spLocks noGrp="1"/>
          </p:cNvSpPr>
          <p:nvPr>
            <p:ph type="ctrTitle"/>
          </p:nvPr>
        </p:nvSpPr>
        <p:spPr>
          <a:xfrm>
            <a:off x="1274230" y="2208924"/>
            <a:ext cx="16345582" cy="263739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9900" spc="-197">
                <a:solidFill>
                  <a:srgbClr val="014240"/>
                </a:solidFill>
              </a:defRPr>
            </a:lvl1pPr>
          </a:lstStyle>
          <a:p>
            <a: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  <a:t>Where and when is Digifest?</a:t>
            </a:r>
            <a:endParaRPr sz="9600" dirty="0">
              <a:latin typeface="Baloo Bhaina" panose="03080902040302020200" pitchFamily="66" charset="0"/>
              <a:cs typeface="Baloo Bhaina" panose="03080902040302020200" pitchFamily="66" charset="0"/>
            </a:endParaRPr>
          </a:p>
        </p:txBody>
      </p:sp>
      <p:grpSp>
        <p:nvGrpSpPr>
          <p:cNvPr id="171" name="Group"/>
          <p:cNvGrpSpPr/>
          <p:nvPr/>
        </p:nvGrpSpPr>
        <p:grpSpPr>
          <a:xfrm>
            <a:off x="17619812" y="723399"/>
            <a:ext cx="5949597" cy="944494"/>
            <a:chOff x="0" y="0"/>
            <a:chExt cx="5949595" cy="944492"/>
          </a:xfrm>
        </p:grpSpPr>
        <p:pic>
          <p:nvPicPr>
            <p:cNvPr id="168" name="Stacked New NCC Logo 376.png" descr="Stacked New NCC Logo 376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3358"/>
              <a:ext cx="2066379" cy="617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Borrow discover connect STACKED-01.png" descr="Borrow discover connect STACKED-0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522" y="0"/>
              <a:ext cx="1270585" cy="9444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digitfest logo.png" descr="digitfest logo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217" y="101786"/>
              <a:ext cx="2066379" cy="809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26" name="Picture 2" descr="Pyxel Coding Pet | Science Museum Shop">
            <a:extLst>
              <a:ext uri="{FF2B5EF4-FFF2-40B4-BE49-F238E27FC236}">
                <a16:creationId xmlns:a16="http://schemas.microsoft.com/office/drawing/2014/main" id="{0B9CA72C-5E8D-E68C-CAF4-797D28588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2788" y="3700729"/>
            <a:ext cx="952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Body text"/>
          <p:cNvSpPr txBox="1"/>
          <p:nvPr/>
        </p:nvSpPr>
        <p:spPr>
          <a:xfrm>
            <a:off x="7032378" y="4097215"/>
            <a:ext cx="16537032" cy="8732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4000" b="1" spc="-79">
                <a:solidFill>
                  <a:srgbClr val="014240"/>
                </a:solidFill>
              </a:defRPr>
            </a:lvl1pPr>
          </a:lstStyle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6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Digifest is taking place in all Norfolk libraries- all 47 of them!</a:t>
            </a:r>
            <a:endParaRPr lang="en-GB" sz="6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6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6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happening for ALL of February-             from 1</a:t>
            </a:r>
            <a:r>
              <a:rPr lang="en-GB" sz="6600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GB" sz="6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February onwards.</a:t>
            </a:r>
            <a:endParaRPr lang="en-GB" sz="6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6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64127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"/>
          <p:cNvSpPr/>
          <p:nvPr/>
        </p:nvSpPr>
        <p:spPr>
          <a:xfrm>
            <a:off x="-25400" y="13300538"/>
            <a:ext cx="24434800" cy="423930"/>
          </a:xfrm>
          <a:prstGeom prst="rect">
            <a:avLst/>
          </a:prstGeom>
          <a:solidFill>
            <a:srgbClr val="BED1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Title of document"/>
          <p:cNvSpPr txBox="1">
            <a:spLocks noGrp="1"/>
          </p:cNvSpPr>
          <p:nvPr>
            <p:ph type="ctrTitle"/>
          </p:nvPr>
        </p:nvSpPr>
        <p:spPr>
          <a:xfrm>
            <a:off x="1274230" y="1857900"/>
            <a:ext cx="16345582" cy="118390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9900" spc="-197">
                <a:solidFill>
                  <a:srgbClr val="014240"/>
                </a:solidFill>
              </a:defRPr>
            </a:lvl1pPr>
          </a:lstStyle>
          <a:p>
            <a: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  <a:t>What Can You Do at Digifest?</a:t>
            </a:r>
            <a:endParaRPr sz="9600" dirty="0">
              <a:latin typeface="Baloo Bhaina" panose="03080902040302020200" pitchFamily="66" charset="0"/>
              <a:cs typeface="Baloo Bhaina" panose="03080902040302020200" pitchFamily="66" charset="0"/>
            </a:endParaRPr>
          </a:p>
        </p:txBody>
      </p:sp>
      <p:grpSp>
        <p:nvGrpSpPr>
          <p:cNvPr id="171" name="Group"/>
          <p:cNvGrpSpPr/>
          <p:nvPr/>
        </p:nvGrpSpPr>
        <p:grpSpPr>
          <a:xfrm>
            <a:off x="17619812" y="723399"/>
            <a:ext cx="5949597" cy="944494"/>
            <a:chOff x="0" y="0"/>
            <a:chExt cx="5949595" cy="944492"/>
          </a:xfrm>
        </p:grpSpPr>
        <p:pic>
          <p:nvPicPr>
            <p:cNvPr id="168" name="Stacked New NCC Logo 376.png" descr="Stacked New NCC Logo 376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3358"/>
              <a:ext cx="2066379" cy="617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Borrow discover connect STACKED-01.png" descr="Borrow discover connect STACKED-0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522" y="0"/>
              <a:ext cx="1270585" cy="9444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digitfest logo.png" descr="digitfest logo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217" y="101786"/>
              <a:ext cx="2066379" cy="809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2" name="Body text"/>
          <p:cNvSpPr txBox="1"/>
          <p:nvPr/>
        </p:nvSpPr>
        <p:spPr>
          <a:xfrm>
            <a:off x="8948173" y="3550173"/>
            <a:ext cx="8814026" cy="1889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4000" b="1" spc="-79">
                <a:solidFill>
                  <a:srgbClr val="014240"/>
                </a:solidFill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9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 Robots!</a:t>
            </a:r>
          </a:p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6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toy dinosaur on wheels&#10;&#10;Description automatically generated">
            <a:extLst>
              <a:ext uri="{FF2B5EF4-FFF2-40B4-BE49-F238E27FC236}">
                <a16:creationId xmlns:a16="http://schemas.microsoft.com/office/drawing/2014/main" id="{38A2BF99-6B8F-18E8-C71A-BED430530F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782">
            <a:off x="8286729" y="5603108"/>
            <a:ext cx="8707979" cy="8707979"/>
          </a:xfrm>
          <a:prstGeom prst="rect">
            <a:avLst/>
          </a:prstGeom>
        </p:spPr>
      </p:pic>
      <p:pic>
        <p:nvPicPr>
          <p:cNvPr id="5" name="Picture 4" descr="A child's hands holding a toy&#10;&#10;Description automatically generated">
            <a:extLst>
              <a:ext uri="{FF2B5EF4-FFF2-40B4-BE49-F238E27FC236}">
                <a16:creationId xmlns:a16="http://schemas.microsoft.com/office/drawing/2014/main" id="{FBDB0D59-D061-D588-58A6-0034F69BF8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333" y="2957656"/>
            <a:ext cx="8921666" cy="8921666"/>
          </a:xfrm>
          <a:prstGeom prst="rect">
            <a:avLst/>
          </a:prstGeom>
        </p:spPr>
      </p:pic>
      <p:pic>
        <p:nvPicPr>
          <p:cNvPr id="7" name="Picture 6" descr="A toy robot with two markers&#10;&#10;Description automatically generated">
            <a:extLst>
              <a:ext uri="{FF2B5EF4-FFF2-40B4-BE49-F238E27FC236}">
                <a16:creationId xmlns:a16="http://schemas.microsoft.com/office/drawing/2014/main" id="{E4D366DD-A939-9666-7DE2-1D0B0ABA30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103" y="2957656"/>
            <a:ext cx="9181854" cy="890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7624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"/>
          <p:cNvSpPr/>
          <p:nvPr/>
        </p:nvSpPr>
        <p:spPr>
          <a:xfrm>
            <a:off x="-25400" y="13300538"/>
            <a:ext cx="24434800" cy="423930"/>
          </a:xfrm>
          <a:prstGeom prst="rect">
            <a:avLst/>
          </a:prstGeom>
          <a:solidFill>
            <a:srgbClr val="BED1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Title of document"/>
          <p:cNvSpPr txBox="1">
            <a:spLocks noGrp="1"/>
          </p:cNvSpPr>
          <p:nvPr>
            <p:ph type="ctrTitle"/>
          </p:nvPr>
        </p:nvSpPr>
        <p:spPr>
          <a:xfrm>
            <a:off x="1274230" y="1857900"/>
            <a:ext cx="16345582" cy="118390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9900" spc="-197">
                <a:solidFill>
                  <a:srgbClr val="014240"/>
                </a:solidFill>
              </a:defRPr>
            </a:lvl1pPr>
          </a:lstStyle>
          <a:p>
            <a: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  <a:t>What Can You Do at Digifest?</a:t>
            </a:r>
            <a:endParaRPr sz="9600" dirty="0">
              <a:latin typeface="Baloo Bhaina" panose="03080902040302020200" pitchFamily="66" charset="0"/>
              <a:cs typeface="Baloo Bhaina" panose="03080902040302020200" pitchFamily="66" charset="0"/>
            </a:endParaRPr>
          </a:p>
        </p:txBody>
      </p:sp>
      <p:grpSp>
        <p:nvGrpSpPr>
          <p:cNvPr id="171" name="Group"/>
          <p:cNvGrpSpPr/>
          <p:nvPr/>
        </p:nvGrpSpPr>
        <p:grpSpPr>
          <a:xfrm>
            <a:off x="17619812" y="723399"/>
            <a:ext cx="5949597" cy="944494"/>
            <a:chOff x="0" y="0"/>
            <a:chExt cx="5949595" cy="944492"/>
          </a:xfrm>
        </p:grpSpPr>
        <p:pic>
          <p:nvPicPr>
            <p:cNvPr id="168" name="Stacked New NCC Logo 376.png" descr="Stacked New NCC Logo 376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3358"/>
              <a:ext cx="2066379" cy="617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Borrow discover connect STACKED-01.png" descr="Borrow discover connect STACKED-0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522" y="0"/>
              <a:ext cx="1270585" cy="9444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digitfest logo.png" descr="digitfest logo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217" y="101786"/>
              <a:ext cx="2066379" cy="809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2" name="Body text"/>
          <p:cNvSpPr txBox="1"/>
          <p:nvPr/>
        </p:nvSpPr>
        <p:spPr>
          <a:xfrm>
            <a:off x="8458860" y="3550173"/>
            <a:ext cx="8814026" cy="1889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4000" b="1" spc="-79">
                <a:solidFill>
                  <a:srgbClr val="014240"/>
                </a:solidFill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9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&amp; Create!</a:t>
            </a:r>
          </a:p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6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2BF99-6B8F-18E8-C71A-BED430530F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66782">
            <a:off x="8286729" y="5603108"/>
            <a:ext cx="8707979" cy="8707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B0D59-D061-D588-58A6-0034F69BF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2333" y="2957656"/>
            <a:ext cx="8921666" cy="8921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D366DD-A939-9666-7DE2-1D0B0ABA30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7045726" y="2957656"/>
            <a:ext cx="8900444" cy="890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6212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"/>
          <p:cNvSpPr/>
          <p:nvPr/>
        </p:nvSpPr>
        <p:spPr>
          <a:xfrm>
            <a:off x="-25400" y="13300538"/>
            <a:ext cx="24434800" cy="423930"/>
          </a:xfrm>
          <a:prstGeom prst="rect">
            <a:avLst/>
          </a:prstGeom>
          <a:solidFill>
            <a:srgbClr val="BED1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Title of document"/>
          <p:cNvSpPr txBox="1">
            <a:spLocks noGrp="1"/>
          </p:cNvSpPr>
          <p:nvPr>
            <p:ph type="ctrTitle"/>
          </p:nvPr>
        </p:nvSpPr>
        <p:spPr>
          <a:xfrm>
            <a:off x="1274230" y="1857900"/>
            <a:ext cx="16345582" cy="118390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9900" spc="-197">
                <a:solidFill>
                  <a:srgbClr val="014240"/>
                </a:solidFill>
              </a:defRPr>
            </a:lvl1pPr>
          </a:lstStyle>
          <a:p>
            <a: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  <a:t>What Can You Do at Digifest?</a:t>
            </a:r>
            <a:endParaRPr sz="9600" dirty="0">
              <a:latin typeface="Baloo Bhaina" panose="03080902040302020200" pitchFamily="66" charset="0"/>
              <a:cs typeface="Baloo Bhaina" panose="03080902040302020200" pitchFamily="66" charset="0"/>
            </a:endParaRPr>
          </a:p>
        </p:txBody>
      </p:sp>
      <p:grpSp>
        <p:nvGrpSpPr>
          <p:cNvPr id="171" name="Group"/>
          <p:cNvGrpSpPr/>
          <p:nvPr/>
        </p:nvGrpSpPr>
        <p:grpSpPr>
          <a:xfrm>
            <a:off x="17619812" y="723399"/>
            <a:ext cx="5949597" cy="944494"/>
            <a:chOff x="0" y="0"/>
            <a:chExt cx="5949595" cy="944492"/>
          </a:xfrm>
        </p:grpSpPr>
        <p:pic>
          <p:nvPicPr>
            <p:cNvPr id="168" name="Stacked New NCC Logo 376.png" descr="Stacked New NCC Logo 376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3358"/>
              <a:ext cx="2066379" cy="617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Borrow discover connect STACKED-01.png" descr="Borrow discover connect STACKED-0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522" y="0"/>
              <a:ext cx="1270585" cy="9444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digitfest logo.png" descr="digitfest logo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217" y="101786"/>
              <a:ext cx="2066379" cy="809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2" name="Body text"/>
          <p:cNvSpPr txBox="1"/>
          <p:nvPr/>
        </p:nvSpPr>
        <p:spPr>
          <a:xfrm>
            <a:off x="9447021" y="3550173"/>
            <a:ext cx="8814026" cy="1889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4000" b="1" spc="-79">
                <a:solidFill>
                  <a:srgbClr val="014240"/>
                </a:solidFill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9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 Games!</a:t>
            </a:r>
          </a:p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6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2BF99-6B8F-18E8-C71A-BED430530F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6729" y="5603108"/>
            <a:ext cx="8707979" cy="8707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B0D59-D061-D588-58A6-0034F69BF8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32440">
            <a:off x="-628496" y="2947045"/>
            <a:ext cx="8921666" cy="8921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D366DD-A939-9666-7DE2-1D0B0ABA30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909151" y="2957656"/>
            <a:ext cx="8900444" cy="890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1394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"/>
          <p:cNvSpPr/>
          <p:nvPr/>
        </p:nvSpPr>
        <p:spPr>
          <a:xfrm>
            <a:off x="-25400" y="13300538"/>
            <a:ext cx="24434800" cy="423930"/>
          </a:xfrm>
          <a:prstGeom prst="rect">
            <a:avLst/>
          </a:prstGeom>
          <a:solidFill>
            <a:srgbClr val="BED1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71" name="Group"/>
          <p:cNvGrpSpPr/>
          <p:nvPr/>
        </p:nvGrpSpPr>
        <p:grpSpPr>
          <a:xfrm>
            <a:off x="17619812" y="723399"/>
            <a:ext cx="5949597" cy="944494"/>
            <a:chOff x="0" y="0"/>
            <a:chExt cx="5949595" cy="944492"/>
          </a:xfrm>
        </p:grpSpPr>
        <p:pic>
          <p:nvPicPr>
            <p:cNvPr id="168" name="Stacked New NCC Logo 376.png" descr="Stacked New NCC Logo 37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3358"/>
              <a:ext cx="2066379" cy="617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Borrow discover connect STACKED-01.png" descr="Borrow discover connect STACKED-0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522" y="0"/>
              <a:ext cx="1270585" cy="9444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digitfest logo.png" descr="digitfest logo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217" y="101786"/>
              <a:ext cx="2066379" cy="809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Title of document">
            <a:extLst>
              <a:ext uri="{FF2B5EF4-FFF2-40B4-BE49-F238E27FC236}">
                <a16:creationId xmlns:a16="http://schemas.microsoft.com/office/drawing/2014/main" id="{36A54795-37AE-7652-2BC1-88BFA0ACDE80}"/>
              </a:ext>
            </a:extLst>
          </p:cNvPr>
          <p:cNvSpPr txBox="1">
            <a:spLocks/>
          </p:cNvSpPr>
          <p:nvPr/>
        </p:nvSpPr>
        <p:spPr>
          <a:xfrm>
            <a:off x="1932598" y="1624982"/>
            <a:ext cx="14340908" cy="2118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900" b="1" i="0" u="none" strike="noStrike" cap="none" spc="-197" baseline="0">
                <a:solidFill>
                  <a:srgbClr val="01424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  <a:t>What Digifest Looks Like...</a:t>
            </a:r>
          </a:p>
        </p:txBody>
      </p:sp>
      <p:pic>
        <p:nvPicPr>
          <p:cNvPr id="4" name="Online Media 3" title="What is DigiFest?">
            <a:hlinkClick r:id="" action="ppaction://media"/>
            <a:extLst>
              <a:ext uri="{FF2B5EF4-FFF2-40B4-BE49-F238E27FC236}">
                <a16:creationId xmlns:a16="http://schemas.microsoft.com/office/drawing/2014/main" id="{2117C215-16AF-6FD0-1BBD-8C64C958CF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373524" y="2778795"/>
            <a:ext cx="18129506" cy="1021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146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"/>
          <p:cNvSpPr/>
          <p:nvPr/>
        </p:nvSpPr>
        <p:spPr>
          <a:xfrm>
            <a:off x="-25400" y="13300538"/>
            <a:ext cx="24434800" cy="423930"/>
          </a:xfrm>
          <a:prstGeom prst="rect">
            <a:avLst/>
          </a:prstGeom>
          <a:solidFill>
            <a:srgbClr val="BED1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71" name="Group"/>
          <p:cNvGrpSpPr/>
          <p:nvPr/>
        </p:nvGrpSpPr>
        <p:grpSpPr>
          <a:xfrm>
            <a:off x="17619812" y="723399"/>
            <a:ext cx="5949597" cy="944494"/>
            <a:chOff x="0" y="0"/>
            <a:chExt cx="5949595" cy="944492"/>
          </a:xfrm>
        </p:grpSpPr>
        <p:pic>
          <p:nvPicPr>
            <p:cNvPr id="168" name="Stacked New NCC Logo 376.png" descr="Stacked New NCC Logo 376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3358"/>
              <a:ext cx="2066379" cy="617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Borrow discover connect STACKED-01.png" descr="Borrow discover connect STACKED-0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522" y="0"/>
              <a:ext cx="1270585" cy="9444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digitfest logo.png" descr="digitfest logo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217" y="101786"/>
              <a:ext cx="2066379" cy="809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Title of document">
            <a:extLst>
              <a:ext uri="{FF2B5EF4-FFF2-40B4-BE49-F238E27FC236}">
                <a16:creationId xmlns:a16="http://schemas.microsoft.com/office/drawing/2014/main" id="{36A54795-37AE-7652-2BC1-88BFA0ACDE80}"/>
              </a:ext>
            </a:extLst>
          </p:cNvPr>
          <p:cNvSpPr txBox="1">
            <a:spLocks/>
          </p:cNvSpPr>
          <p:nvPr/>
        </p:nvSpPr>
        <p:spPr>
          <a:xfrm>
            <a:off x="1932598" y="1624982"/>
            <a:ext cx="15089310" cy="2118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900" b="1" i="0" u="none" strike="noStrike" cap="none" spc="-197" baseline="0">
                <a:solidFill>
                  <a:srgbClr val="01424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  <a:t>How Can YOU Get Involved?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D9804376-BFB6-3369-1574-15005A4B675A}"/>
              </a:ext>
            </a:extLst>
          </p:cNvPr>
          <p:cNvSpPr txBox="1"/>
          <p:nvPr/>
        </p:nvSpPr>
        <p:spPr>
          <a:xfrm>
            <a:off x="13070110" y="3550173"/>
            <a:ext cx="10923746" cy="6160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85000" lnSpcReduction="10000"/>
          </a:bodyPr>
          <a:lstStyle>
            <a:lvl1pPr algn="l">
              <a:lnSpc>
                <a:spcPct val="80000"/>
              </a:lnSpc>
              <a:defRPr sz="4000" b="1" spc="-79">
                <a:solidFill>
                  <a:srgbClr val="014240"/>
                </a:solidFill>
              </a:defRPr>
            </a:lvl1pPr>
          </a:lstStyle>
          <a:p>
            <a:pPr marL="1143000" indent="-11430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0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Sign-up </a:t>
            </a:r>
            <a:r>
              <a:rPr lang="en-GB" sz="10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GB" sz="10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nline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indent="-11430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0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your local library &amp; speak to staff</a:t>
            </a:r>
          </a:p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6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03CDC0-65CA-4E1A-3F0A-892A588C7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16" y="3550173"/>
            <a:ext cx="11137512" cy="835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44465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</Words>
  <Application>Microsoft Office PowerPoint</Application>
  <PresentationFormat>Custom</PresentationFormat>
  <Paragraphs>24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Baloo Bhaina</vt:lpstr>
      <vt:lpstr>Calibri</vt:lpstr>
      <vt:lpstr>Helvetica Neue</vt:lpstr>
      <vt:lpstr>Helvetica Neue Medium</vt:lpstr>
      <vt:lpstr>21_BasicWhite</vt:lpstr>
      <vt:lpstr>School Assembly</vt:lpstr>
      <vt:lpstr>What is Digifest?</vt:lpstr>
      <vt:lpstr>Where and when is Digifest?</vt:lpstr>
      <vt:lpstr>What Can You Do at Digifest?</vt:lpstr>
      <vt:lpstr>What Can You Do at Digifest?</vt:lpstr>
      <vt:lpstr>What Can You Do at Digifest?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modified xsi:type="dcterms:W3CDTF">2024-01-18T11:21:38Z</dcterms:modified>
</cp:coreProperties>
</file>